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8" r:id="rId2"/>
    <p:sldId id="257" r:id="rId3"/>
    <p:sldId id="259" r:id="rId4"/>
    <p:sldId id="260" r:id="rId5"/>
    <p:sldId id="261" r:id="rId6"/>
    <p:sldId id="279" r:id="rId7"/>
    <p:sldId id="278" r:id="rId8"/>
    <p:sldId id="275" r:id="rId9"/>
    <p:sldId id="268" r:id="rId10"/>
    <p:sldId id="273" r:id="rId11"/>
    <p:sldId id="292" r:id="rId12"/>
    <p:sldId id="291" r:id="rId13"/>
    <p:sldId id="267" r:id="rId14"/>
    <p:sldId id="271" r:id="rId15"/>
    <p:sldId id="277" r:id="rId16"/>
    <p:sldId id="288" r:id="rId17"/>
    <p:sldId id="280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/>
    <p:restoredTop sz="92954"/>
  </p:normalViewPr>
  <p:slideViewPr>
    <p:cSldViewPr>
      <p:cViewPr varScale="1">
        <p:scale>
          <a:sx n="68" d="100"/>
          <a:sy n="68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26D19-4590-5542-AEE1-D77E5CFA3D7A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0581-F313-934C-B6B8-B0410D5FA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5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ECF9099-C9CC-42BC-B6AD-E9217246792C}" type="datetimeFigureOut">
              <a:rPr lang="hu-HU" smtClean="0"/>
              <a:t>2020. 04. 01.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F9B2F0-7799-49B3-8609-DE3A01A9D7E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101562" cy="656040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938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3741671"/>
            <a:ext cx="3454143" cy="1878136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2400" dirty="0"/>
              <a:t>Az Úr Jézus hatalmas, mint az ő apukája, Isten! </a:t>
            </a:r>
            <a:br>
              <a:rPr lang="hu-HU" sz="2400" dirty="0"/>
            </a:br>
            <a:r>
              <a:rPr lang="hu-HU" sz="2000" dirty="0"/>
              <a:t>Számára nincs semmi lehetetlen! </a:t>
            </a:r>
            <a:endParaRPr lang="hu-HU" sz="2400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149A64-7551-9049-B8D3-23108576C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576" y="1804889"/>
            <a:ext cx="2073424" cy="1951111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3">
            <a:extLst>
              <a:ext uri="{FF2B5EF4-FFF2-40B4-BE49-F238E27FC236}">
                <a16:creationId xmlns:a16="http://schemas.microsoft.com/office/drawing/2014/main" id="{4B6C86AA-0641-4A4F-AD2E-2FD6D0865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1668" r="7834" b="3237"/>
          <a:stretch/>
        </p:blipFill>
        <p:spPr>
          <a:xfrm>
            <a:off x="251520" y="260648"/>
            <a:ext cx="4292538" cy="34953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Tartalom helye 3">
            <a:extLst>
              <a:ext uri="{FF2B5EF4-FFF2-40B4-BE49-F238E27FC236}">
                <a16:creationId xmlns:a16="http://schemas.microsoft.com/office/drawing/2014/main" id="{59491205-00DB-6E45-9591-16E803A85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07" y="2907965"/>
            <a:ext cx="4848200" cy="36361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81D3752-BA13-4147-B84B-6DC146A4026D}"/>
              </a:ext>
            </a:extLst>
          </p:cNvPr>
          <p:cNvSpPr txBox="1"/>
          <p:nvPr/>
        </p:nvSpPr>
        <p:spPr>
          <a:xfrm>
            <a:off x="2555776" y="5497675"/>
            <a:ext cx="288069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/>
              <a:t>Ő nem változott!</a:t>
            </a:r>
          </a:p>
          <a:p>
            <a:r>
              <a:rPr lang="hu-HU" sz="2400" b="1" dirty="0"/>
              <a:t>MA IS UGYANAZ!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5071BE-0E07-7F44-AE83-19F0A96666C9}"/>
              </a:ext>
            </a:extLst>
          </p:cNvPr>
          <p:cNvSpPr txBox="1"/>
          <p:nvPr/>
        </p:nvSpPr>
        <p:spPr>
          <a:xfrm>
            <a:off x="4544058" y="943115"/>
            <a:ext cx="384436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dirty="0">
              <a:highlight>
                <a:srgbClr val="C0C0C0"/>
              </a:highlight>
            </a:endParaRPr>
          </a:p>
          <a:p>
            <a:r>
              <a:rPr lang="hu-HU" sz="2000" b="1" dirty="0">
                <a:highlight>
                  <a:srgbClr val="C0C0C0"/>
                </a:highlight>
              </a:rPr>
              <a:t>Megérti, ha </a:t>
            </a:r>
            <a:r>
              <a:rPr lang="hu-HU" sz="2000" b="1" dirty="0" smtClean="0">
                <a:highlight>
                  <a:srgbClr val="C0C0C0"/>
                </a:highlight>
              </a:rPr>
              <a:t>veszteség, </a:t>
            </a:r>
            <a:r>
              <a:rPr lang="hu-HU" sz="2000" b="1" dirty="0">
                <a:highlight>
                  <a:srgbClr val="C0C0C0"/>
                </a:highlight>
              </a:rPr>
              <a:t>gyász ér!</a:t>
            </a:r>
            <a:endParaRPr lang="hu-HU" sz="2000" i="1" dirty="0">
              <a:highlight>
                <a:srgbClr val="C0C0C0"/>
              </a:highlight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81FB6EFC-269A-2342-832F-820F723CED0C}"/>
              </a:ext>
            </a:extLst>
          </p:cNvPr>
          <p:cNvSpPr/>
          <p:nvPr/>
        </p:nvSpPr>
        <p:spPr>
          <a:xfrm>
            <a:off x="4544058" y="678097"/>
            <a:ext cx="4406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highlight>
                  <a:srgbClr val="C0C0C0"/>
                </a:highlight>
              </a:rPr>
              <a:t>Az Úr Jézus együtt érző, segítőkész</a:t>
            </a:r>
            <a:r>
              <a:rPr lang="hu-HU" b="1" dirty="0">
                <a:highlight>
                  <a:srgbClr val="C0C0C0"/>
                </a:highlight>
              </a:rPr>
              <a:t>! </a:t>
            </a:r>
            <a:endParaRPr lang="hu-H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5065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5FF223B1-27C4-C74F-A274-38362C8B3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12647" cy="4738464"/>
          </a:xfr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9C8C79C3-05CE-A44B-A190-CFC802245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11" y="4685928"/>
            <a:ext cx="7478224" cy="914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2400" dirty="0"/>
              <a:t>Jézus </a:t>
            </a:r>
            <a:r>
              <a:rPr lang="hu-HU" sz="2400" dirty="0" smtClean="0"/>
              <a:t>tudja, </a:t>
            </a:r>
            <a:r>
              <a:rPr lang="hu-HU" sz="2400" dirty="0"/>
              <a:t>mi a kísértés, mert mindenben tapasztalta a </a:t>
            </a:r>
            <a:r>
              <a:rPr lang="hu-HU" sz="2400" dirty="0" smtClean="0"/>
              <a:t>kísértést </a:t>
            </a:r>
            <a:r>
              <a:rPr lang="hu-HU" sz="2400" dirty="0"/>
              <a:t>hozzánk </a:t>
            </a:r>
            <a:r>
              <a:rPr lang="hu-HU" sz="2400" dirty="0" smtClean="0"/>
              <a:t>hasonlóan, mégsem tett bűnt!</a:t>
            </a:r>
            <a:endParaRPr lang="hu-HU" sz="2400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1D89B3C-7B56-4748-A13B-C88BCE994F98}"/>
              </a:ext>
            </a:extLst>
          </p:cNvPr>
          <p:cNvSpPr txBox="1"/>
          <p:nvPr/>
        </p:nvSpPr>
        <p:spPr>
          <a:xfrm>
            <a:off x="1190839" y="335992"/>
            <a:ext cx="690859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 smtClean="0"/>
              <a:t>Nem </a:t>
            </a:r>
            <a:r>
              <a:rPr lang="hu-HU" b="1" dirty="0"/>
              <a:t>olyan Jézus </a:t>
            </a:r>
            <a:r>
              <a:rPr lang="hu-HU" b="1" dirty="0" smtClean="0"/>
              <a:t>Krisztus, </a:t>
            </a:r>
            <a:r>
              <a:rPr lang="hu-HU" b="1" dirty="0"/>
              <a:t>aki ne tudna együtt érezni </a:t>
            </a:r>
            <a:r>
              <a:rPr lang="hu-HU" b="1" dirty="0" smtClean="0"/>
              <a:t>erőtlenségeinkkel, gyengeségeinkkel.</a:t>
            </a:r>
            <a:endParaRPr lang="hu-HU" b="1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A6C3D70-AA25-3E48-B021-07590F465AFB}"/>
              </a:ext>
            </a:extLst>
          </p:cNvPr>
          <p:cNvSpPr txBox="1"/>
          <p:nvPr/>
        </p:nvSpPr>
        <p:spPr>
          <a:xfrm>
            <a:off x="3277612" y="5877272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highlight>
                  <a:srgbClr val="C0C0C0"/>
                </a:highlight>
              </a:rPr>
              <a:t>Ő a szabadító</a:t>
            </a:r>
          </a:p>
        </p:txBody>
      </p:sp>
    </p:spTree>
    <p:extLst>
      <p:ext uri="{BB962C8B-B14F-4D97-AF65-F5344CB8AC3E}">
        <p14:creationId xmlns:p14="http://schemas.microsoft.com/office/powerpoint/2010/main" val="24201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68D88F8-927E-0042-AB37-7675EB590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5209281" cy="6309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03CDA1E2-3735-1248-A6C5-72CD132B2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801" y="1052736"/>
            <a:ext cx="3359671" cy="4464495"/>
          </a:xfrm>
        </p:spPr>
        <p:txBody>
          <a:bodyPr/>
          <a:lstStyle/>
          <a:p>
            <a:r>
              <a:rPr lang="hu-HU" sz="2000" dirty="0"/>
              <a:t>Tapasztalta a szomorúságot,  - hogy nem értették   </a:t>
            </a:r>
            <a:br>
              <a:rPr lang="hu-HU" sz="2000" dirty="0"/>
            </a:br>
            <a:r>
              <a:rPr lang="hu-HU" sz="2000" dirty="0"/>
              <a:t>  </a:t>
            </a:r>
            <a:r>
              <a:rPr lang="hu-HU" sz="2000" dirty="0" smtClean="0"/>
              <a:t>meg (családja sem)              </a:t>
            </a:r>
            <a:r>
              <a:rPr lang="hu-HU" sz="2000" dirty="0"/>
              <a:t>- hogy ellene fordultak, </a:t>
            </a:r>
            <a:br>
              <a:rPr lang="hu-HU" sz="2000" dirty="0"/>
            </a:br>
            <a:r>
              <a:rPr lang="hu-HU" sz="2000" dirty="0" smtClean="0"/>
              <a:t>- csúfolták,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- barátai elhagyták,   </a:t>
            </a:r>
            <a:br>
              <a:rPr lang="hu-HU" sz="2000" dirty="0"/>
            </a:br>
            <a:r>
              <a:rPr lang="hu-HU" sz="2000" dirty="0"/>
              <a:t>  elárulták, </a:t>
            </a:r>
            <a:r>
              <a:rPr lang="hu-HU" sz="2000" dirty="0" smtClean="0"/>
              <a:t>megtagadták.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Lehet, hogy te is tapasztalod </a:t>
            </a:r>
            <a:r>
              <a:rPr lang="hu-HU" sz="2000" dirty="0" smtClean="0"/>
              <a:t>ezt.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Ő megért!</a:t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>Igazi Főpapunk, </a:t>
            </a:r>
            <a:r>
              <a:rPr lang="hu-HU" sz="2000" dirty="0" smtClean="0"/>
              <a:t>közbenjáró </a:t>
            </a:r>
            <a:r>
              <a:rPr lang="hu-HU" sz="2000" dirty="0"/>
              <a:t>az Atyánál</a:t>
            </a:r>
          </a:p>
        </p:txBody>
      </p:sp>
    </p:spTree>
    <p:extLst>
      <p:ext uri="{BB962C8B-B14F-4D97-AF65-F5344CB8AC3E}">
        <p14:creationId xmlns:p14="http://schemas.microsoft.com/office/powerpoint/2010/main" val="35784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4" y="788568"/>
            <a:ext cx="3260699" cy="44454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4964233"/>
            <a:ext cx="3528392" cy="2785247"/>
          </a:xfrm>
        </p:spPr>
        <p:txBody>
          <a:bodyPr/>
          <a:lstStyle/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1"/>
          <a:stretch/>
        </p:blipFill>
        <p:spPr>
          <a:xfrm>
            <a:off x="4020936" y="764704"/>
            <a:ext cx="4380237" cy="25202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F615405-6108-BB46-AFEA-0DBFD87F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5796" y="3396118"/>
            <a:ext cx="4710479" cy="313623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3062179-1DB3-074D-843D-C37075E5E34C}"/>
              </a:ext>
            </a:extLst>
          </p:cNvPr>
          <p:cNvSpPr txBox="1"/>
          <p:nvPr/>
        </p:nvSpPr>
        <p:spPr>
          <a:xfrm>
            <a:off x="611560" y="260648"/>
            <a:ext cx="50561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hu-HU" b="1" dirty="0"/>
              <a:t>Jézus Krisztus annyira </a:t>
            </a:r>
            <a:r>
              <a:rPr lang="hu-HU" b="1" dirty="0" smtClean="0"/>
              <a:t>szeret, hogy vállalta, …</a:t>
            </a:r>
            <a:endParaRPr lang="hu-HU" b="1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C332217-23EC-824E-A67D-C4517CE6CC4D}"/>
              </a:ext>
            </a:extLst>
          </p:cNvPr>
          <p:cNvSpPr txBox="1"/>
          <p:nvPr/>
        </p:nvSpPr>
        <p:spPr>
          <a:xfrm>
            <a:off x="289652" y="5477694"/>
            <a:ext cx="277511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b="1" dirty="0" smtClean="0"/>
              <a:t>… </a:t>
            </a:r>
            <a:r>
              <a:rPr lang="hu-HU" b="1" dirty="0"/>
              <a:t>hogy megvádolják, </a:t>
            </a:r>
          </a:p>
          <a:p>
            <a:r>
              <a:rPr lang="hu-HU" b="1" dirty="0"/>
              <a:t>megkínozzák, elítéljék</a:t>
            </a:r>
            <a:r>
              <a:rPr lang="hu-HU" b="1" dirty="0" smtClean="0"/>
              <a:t>! </a:t>
            </a:r>
            <a:endParaRPr lang="hu-HU" b="1" dirty="0"/>
          </a:p>
          <a:p>
            <a:r>
              <a:rPr lang="hu-HU" b="1" dirty="0"/>
              <a:t>Értünk, </a:t>
            </a:r>
            <a:r>
              <a:rPr lang="hu-HU" b="1" dirty="0" smtClean="0"/>
              <a:t>helyettünk!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219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4818" y="5336726"/>
            <a:ext cx="7543800" cy="914400"/>
          </a:xfrm>
        </p:spPr>
        <p:txBody>
          <a:bodyPr/>
          <a:lstStyle/>
          <a:p>
            <a:r>
              <a:rPr lang="hu-HU" dirty="0"/>
              <a:t>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573"/>
            <a:ext cx="5064224" cy="379816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r="17448"/>
          <a:stretch/>
        </p:blipFill>
        <p:spPr>
          <a:xfrm>
            <a:off x="5734340" y="1340768"/>
            <a:ext cx="2965858" cy="4199003"/>
          </a:xfrm>
          <a:prstGeom prst="rect">
            <a:avLst/>
          </a:prstGeom>
        </p:spPr>
      </p:pic>
      <p:sp>
        <p:nvSpPr>
          <p:cNvPr id="6" name="Tartalom helye 5">
            <a:extLst>
              <a:ext uri="{FF2B5EF4-FFF2-40B4-BE49-F238E27FC236}">
                <a16:creationId xmlns:a16="http://schemas.microsoft.com/office/drawing/2014/main" id="{92B2144F-7E50-2E45-B15D-1FA24BC9B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534E9735-E233-744C-B4E9-7C08FF4C1471}"/>
              </a:ext>
            </a:extLst>
          </p:cNvPr>
          <p:cNvSpPr txBox="1">
            <a:spLocks/>
          </p:cNvSpPr>
          <p:nvPr/>
        </p:nvSpPr>
        <p:spPr>
          <a:xfrm>
            <a:off x="264818" y="4668270"/>
            <a:ext cx="5760640" cy="17430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2400" dirty="0"/>
              <a:t>Vállalta, hogy az életét adja oda érted, értem! Azért, hogy örök életünk legyen.</a:t>
            </a:r>
          </a:p>
          <a:p>
            <a:endParaRPr lang="hu-HU" sz="2400" dirty="0"/>
          </a:p>
          <a:p>
            <a:r>
              <a:rPr lang="hu-HU" sz="2400" dirty="0"/>
              <a:t>Minden bűnünkért meghalt a kereszten. 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20658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401472" cy="589887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6056" y="2636912"/>
            <a:ext cx="3816424" cy="4104456"/>
          </a:xfrm>
        </p:spPr>
        <p:txBody>
          <a:bodyPr/>
          <a:lstStyle/>
          <a:p>
            <a:r>
              <a:rPr lang="hu-HU" sz="2400" dirty="0"/>
              <a:t>Elvégezte a mi megváltásunkat.</a:t>
            </a:r>
            <a:br>
              <a:rPr lang="hu-HU" sz="2400" dirty="0"/>
            </a:br>
            <a:r>
              <a:rPr lang="hu-HU" sz="2400" dirty="0"/>
              <a:t>A vérével fizette ki a bűneinket!</a:t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 „Méltó vagy, mert megölettél, </a:t>
            </a:r>
            <a:r>
              <a:rPr lang="hu-HU" sz="2400" dirty="0" smtClean="0"/>
              <a:t>és</a:t>
            </a:r>
            <a:br>
              <a:rPr lang="hu-HU" sz="2400" dirty="0" smtClean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>
                <a:solidFill>
                  <a:srgbClr val="FF0000"/>
                </a:solidFill>
                <a:highlight>
                  <a:srgbClr val="C0C0C0"/>
                </a:highlight>
              </a:rPr>
              <a:t>véreddel </a:t>
            </a:r>
            <a:r>
              <a:rPr lang="hu-HU" sz="2400" dirty="0">
                <a:solidFill>
                  <a:srgbClr val="FF0000"/>
                </a:solidFill>
                <a:highlight>
                  <a:srgbClr val="C0C0C0"/>
                </a:highlight>
              </a:rPr>
              <a:t>vásároltad</a:t>
            </a:r>
            <a:r>
              <a:rPr lang="hu-HU" sz="2400" dirty="0"/>
              <a:t> meg őket </a:t>
            </a:r>
            <a:r>
              <a:rPr lang="hu-HU" sz="2400" dirty="0" smtClean="0"/>
              <a:t>Istennek.”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Tartalom hely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1878"/>
          <a:stretch/>
        </p:blipFill>
        <p:spPr>
          <a:xfrm>
            <a:off x="3589086" y="116632"/>
            <a:ext cx="4731954" cy="25202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328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513335" cy="638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590871"/>
            <a:ext cx="71601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                                  </a:t>
            </a:r>
            <a:endParaRPr lang="hu-HU" b="1" dirty="0" smtClean="0"/>
          </a:p>
          <a:p>
            <a:pPr algn="ctr"/>
            <a:endParaRPr lang="hu-HU" sz="2400" b="1" dirty="0" smtClean="0"/>
          </a:p>
          <a:p>
            <a:pPr algn="ctr"/>
            <a:r>
              <a:rPr lang="en-US" sz="2400" b="1" dirty="0" err="1" smtClean="0"/>
              <a:t>Jézus</a:t>
            </a:r>
            <a:r>
              <a:rPr lang="en-US" sz="2400" b="1" dirty="0" smtClean="0"/>
              <a:t> </a:t>
            </a:r>
            <a:r>
              <a:rPr lang="en-US" sz="2400" b="1" dirty="0" err="1"/>
              <a:t>így</a:t>
            </a:r>
            <a:r>
              <a:rPr lang="en-US" sz="2400" b="1" dirty="0"/>
              <a:t> </a:t>
            </a:r>
            <a:r>
              <a:rPr lang="en-US" sz="2400" b="1" dirty="0" err="1"/>
              <a:t>szólt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algn="ctr"/>
            <a:r>
              <a:rPr lang="en-US" sz="2400" b="1" dirty="0"/>
              <a:t> </a:t>
            </a:r>
            <a:r>
              <a:rPr lang="en-US" sz="2400" b="1" dirty="0" err="1" smtClean="0"/>
              <a:t>Nekem</a:t>
            </a:r>
            <a:r>
              <a:rPr lang="en-US" sz="2400" b="1" dirty="0" smtClean="0"/>
              <a:t> </a:t>
            </a:r>
            <a:r>
              <a:rPr lang="en-US" sz="2400" b="1" dirty="0" err="1"/>
              <a:t>adatott</a:t>
            </a:r>
            <a:r>
              <a:rPr lang="en-US" sz="2400" b="1" dirty="0"/>
              <a:t> </a:t>
            </a:r>
            <a:r>
              <a:rPr lang="en-US" sz="2400" b="1" dirty="0" err="1"/>
              <a:t>minden</a:t>
            </a:r>
            <a:r>
              <a:rPr lang="en-US" sz="2400" b="1" dirty="0"/>
              <a:t> </a:t>
            </a:r>
            <a:r>
              <a:rPr lang="hu-HU" sz="2400" b="1" dirty="0" smtClean="0"/>
              <a:t>h</a:t>
            </a:r>
            <a:r>
              <a:rPr lang="en-US" sz="2400" b="1" dirty="0" err="1" smtClean="0"/>
              <a:t>atalom</a:t>
            </a:r>
            <a:r>
              <a:rPr lang="hu-HU" sz="2400" b="1" dirty="0" smtClean="0"/>
              <a:t> </a:t>
            </a:r>
          </a:p>
          <a:p>
            <a:pPr algn="ctr"/>
            <a:r>
              <a:rPr lang="en-US" sz="2400" b="1" dirty="0" err="1" smtClean="0"/>
              <a:t>mennyen</a:t>
            </a:r>
            <a:r>
              <a:rPr lang="en-US" sz="2400" b="1" dirty="0" smtClean="0"/>
              <a:t>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 smtClean="0"/>
              <a:t>földön</a:t>
            </a:r>
            <a:r>
              <a:rPr lang="hu-HU" sz="2400" b="1" dirty="0" smtClean="0"/>
              <a:t>.</a:t>
            </a:r>
            <a:endParaRPr lang="en-US" sz="2400" b="1" dirty="0"/>
          </a:p>
          <a:p>
            <a:r>
              <a:rPr lang="en-US" b="1" dirty="0"/>
              <a:t>         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13962EA-4221-DD41-A25F-599AEC4BCA5A}"/>
              </a:ext>
            </a:extLst>
          </p:cNvPr>
          <p:cNvSpPr/>
          <p:nvPr/>
        </p:nvSpPr>
        <p:spPr>
          <a:xfrm>
            <a:off x="1598345" y="546256"/>
            <a:ext cx="59060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„</a:t>
            </a:r>
            <a:r>
              <a:rPr lang="en-US" b="1" dirty="0" err="1" smtClean="0"/>
              <a:t>Miután</a:t>
            </a:r>
            <a:r>
              <a:rPr lang="en-US" b="1" dirty="0" smtClean="0"/>
              <a:t> </a:t>
            </a:r>
            <a:r>
              <a:rPr lang="en-US" b="1" dirty="0" err="1"/>
              <a:t>feltámasztotta</a:t>
            </a:r>
            <a:r>
              <a:rPr lang="en-US" b="1" dirty="0"/>
              <a:t> a </a:t>
            </a:r>
            <a:r>
              <a:rPr lang="en-US" b="1" dirty="0" err="1"/>
              <a:t>halálból</a:t>
            </a:r>
            <a:r>
              <a:rPr lang="en-US" b="1" dirty="0"/>
              <a:t>, </a:t>
            </a:r>
            <a:r>
              <a:rPr lang="en-US" b="1" dirty="0" smtClean="0"/>
              <a:t>a </a:t>
            </a:r>
            <a:r>
              <a:rPr lang="en-US" b="1" dirty="0" err="1"/>
              <a:t>jobbjára</a:t>
            </a:r>
            <a:r>
              <a:rPr lang="en-US" b="1" dirty="0"/>
              <a:t> </a:t>
            </a:r>
            <a:r>
              <a:rPr lang="en-US" b="1" dirty="0" err="1"/>
              <a:t>ültette</a:t>
            </a:r>
            <a:r>
              <a:rPr lang="en-US" b="1" dirty="0"/>
              <a:t> a </a:t>
            </a:r>
            <a:r>
              <a:rPr lang="en-US" b="1" dirty="0" err="1"/>
              <a:t>mennyekben</a:t>
            </a:r>
            <a:r>
              <a:rPr lang="en-US" b="1" dirty="0"/>
              <a:t>, </a:t>
            </a:r>
            <a:r>
              <a:rPr lang="en-US" b="1" dirty="0" err="1" smtClean="0"/>
              <a:t>feljebb</a:t>
            </a:r>
            <a:r>
              <a:rPr lang="en-US" b="1" dirty="0" smtClean="0"/>
              <a:t> </a:t>
            </a:r>
            <a:r>
              <a:rPr lang="en-US" b="1" dirty="0" err="1"/>
              <a:t>minden</a:t>
            </a:r>
            <a:r>
              <a:rPr lang="en-US" b="1" dirty="0"/>
              <a:t> </a:t>
            </a:r>
            <a:r>
              <a:rPr lang="en-US" b="1" dirty="0" err="1"/>
              <a:t>méltóságnál</a:t>
            </a:r>
            <a:r>
              <a:rPr lang="en-US" b="1" dirty="0"/>
              <a:t> </a:t>
            </a:r>
            <a:r>
              <a:rPr lang="en-US" b="1" dirty="0" err="1"/>
              <a:t>és</a:t>
            </a:r>
            <a:r>
              <a:rPr lang="en-US" b="1" dirty="0"/>
              <a:t> </a:t>
            </a:r>
          </a:p>
          <a:p>
            <a:r>
              <a:rPr lang="en-US" b="1" dirty="0" err="1" smtClean="0"/>
              <a:t>hatalmasságnál</a:t>
            </a:r>
            <a:r>
              <a:rPr lang="en-US" b="1" dirty="0" smtClean="0"/>
              <a:t>.”  </a:t>
            </a:r>
            <a:endParaRPr lang="en-US" b="1" dirty="0"/>
          </a:p>
          <a:p>
            <a:r>
              <a:rPr lang="en-US" b="1" dirty="0"/>
              <a:t>A </a:t>
            </a:r>
            <a:r>
              <a:rPr lang="en-US" b="1" dirty="0" err="1"/>
              <a:t>világ</a:t>
            </a:r>
            <a:r>
              <a:rPr lang="en-US" b="1" dirty="0"/>
              <a:t> </a:t>
            </a:r>
            <a:r>
              <a:rPr lang="en-US" b="1" dirty="0" err="1"/>
              <a:t>felett</a:t>
            </a:r>
            <a:r>
              <a:rPr lang="en-US" b="1" dirty="0"/>
              <a:t> a </a:t>
            </a:r>
            <a:r>
              <a:rPr lang="en-US" b="1" dirty="0" err="1"/>
              <a:t>királyi</a:t>
            </a:r>
            <a:r>
              <a:rPr lang="en-US" b="1" dirty="0"/>
              <a:t>  </a:t>
            </a:r>
            <a:r>
              <a:rPr lang="en-US" b="1" dirty="0" err="1"/>
              <a:t>uralom</a:t>
            </a:r>
            <a:r>
              <a:rPr lang="en-US" b="1" dirty="0"/>
              <a:t> a mi </a:t>
            </a:r>
            <a:r>
              <a:rPr lang="en-US" b="1" dirty="0" err="1"/>
              <a:t>Urunké</a:t>
            </a:r>
            <a:r>
              <a:rPr lang="en-US" b="1" dirty="0"/>
              <a:t>,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az</a:t>
            </a:r>
            <a:r>
              <a:rPr lang="en-US" b="1" dirty="0"/>
              <a:t> </a:t>
            </a:r>
            <a:r>
              <a:rPr lang="en-US" b="1" dirty="0" err="1"/>
              <a:t>Ő</a:t>
            </a:r>
            <a:r>
              <a:rPr lang="en-US" b="1" dirty="0"/>
              <a:t> </a:t>
            </a:r>
            <a:r>
              <a:rPr lang="en-US" b="1" dirty="0" err="1"/>
              <a:t>Krisztusáé</a:t>
            </a:r>
            <a:r>
              <a:rPr lang="en-US" b="1" dirty="0"/>
              <a:t> </a:t>
            </a:r>
            <a:r>
              <a:rPr lang="en-US" b="1" dirty="0" err="1"/>
              <a:t>lett</a:t>
            </a:r>
            <a:r>
              <a:rPr lang="en-US" b="1" dirty="0"/>
              <a:t>! </a:t>
            </a:r>
            <a:r>
              <a:rPr lang="en-US" b="1" dirty="0" err="1"/>
              <a:t>És</a:t>
            </a:r>
            <a:r>
              <a:rPr lang="en-US" b="1" dirty="0"/>
              <a:t> </a:t>
            </a:r>
            <a:r>
              <a:rPr lang="en-US" b="1" dirty="0" err="1"/>
              <a:t>Ő</a:t>
            </a:r>
            <a:r>
              <a:rPr lang="en-US" b="1" dirty="0"/>
              <a:t> fog </a:t>
            </a:r>
            <a:r>
              <a:rPr lang="en-US" b="1" dirty="0" err="1"/>
              <a:t>uralkodni</a:t>
            </a:r>
            <a:r>
              <a:rPr lang="en-US" b="1" dirty="0"/>
              <a:t> </a:t>
            </a:r>
            <a:r>
              <a:rPr lang="en-US" b="1" dirty="0" err="1"/>
              <a:t>örökkön</a:t>
            </a:r>
            <a:r>
              <a:rPr lang="en-US" b="1" dirty="0"/>
              <a:t>, </a:t>
            </a:r>
            <a:r>
              <a:rPr lang="en-US" b="1" dirty="0" err="1"/>
              <a:t>örökké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6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7704856" cy="2952328"/>
          </a:xfrm>
        </p:spPr>
      </p:pic>
      <p:sp>
        <p:nvSpPr>
          <p:cNvPr id="6" name="Cím 5">
            <a:extLst>
              <a:ext uri="{FF2B5EF4-FFF2-40B4-BE49-F238E27FC236}">
                <a16:creationId xmlns:a16="http://schemas.microsoft.com/office/drawing/2014/main" id="{9CB1E962-B3F2-8049-B62F-D9A65211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7" y="4451908"/>
            <a:ext cx="3997939" cy="139078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/>
              <a:t>hogy irgalmat nyerjünk, és kegyelmet </a:t>
            </a:r>
            <a:r>
              <a:rPr lang="hu-HU" sz="2400" dirty="0" smtClean="0"/>
              <a:t>találjunk, </a:t>
            </a:r>
            <a:r>
              <a:rPr lang="hu-HU" sz="2400" dirty="0"/>
              <a:t>amikor segítségre van szükségünk.</a:t>
            </a:r>
            <a:br>
              <a:rPr lang="hu-HU" sz="2400" dirty="0"/>
            </a:br>
            <a:r>
              <a:rPr lang="hu-HU" sz="1400" i="1" dirty="0"/>
              <a:t>Zsidók 4:16</a:t>
            </a:r>
            <a:endParaRPr lang="hu-HU" sz="3600" i="1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67E7C80-8D4E-EA4A-ADFA-BB634F3E7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261" y="3140968"/>
            <a:ext cx="3878970" cy="320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AF9781F-9860-014B-94D3-6DA42C133EAC}"/>
              </a:ext>
            </a:extLst>
          </p:cNvPr>
          <p:cNvSpPr txBox="1"/>
          <p:nvPr/>
        </p:nvSpPr>
        <p:spPr>
          <a:xfrm>
            <a:off x="1814803" y="729372"/>
            <a:ext cx="721223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b="1" dirty="0"/>
              <a:t>Járuljunk hát bizalommal a kegyelem trónusához,</a:t>
            </a:r>
          </a:p>
        </p:txBody>
      </p:sp>
    </p:spTree>
    <p:extLst>
      <p:ext uri="{BB962C8B-B14F-4D97-AF65-F5344CB8AC3E}">
        <p14:creationId xmlns:p14="http://schemas.microsoft.com/office/powerpoint/2010/main" val="34356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91637" cy="559814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1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355630" cy="557404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6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1" y="620688"/>
            <a:ext cx="8203515" cy="547260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54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165640" cy="557490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486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6856202" cy="4299818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>
          <a:xfrm>
            <a:off x="6156176" y="260648"/>
            <a:ext cx="2759968" cy="2612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618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73" y="1228724"/>
            <a:ext cx="7880043" cy="4432524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2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5" t="421" r="36901" b="-421"/>
          <a:stretch/>
        </p:blipFill>
        <p:spPr>
          <a:xfrm>
            <a:off x="179512" y="188640"/>
            <a:ext cx="5508104" cy="6596985"/>
          </a:xfrm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66EC1C1B-2365-5F42-A7F3-3D7BCBD83D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59507"/>
            <a:ext cx="3910958" cy="26356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49CF81E-7CB6-884F-81B3-483A3191A1F5}"/>
              </a:ext>
            </a:extLst>
          </p:cNvPr>
          <p:cNvSpPr txBox="1"/>
          <p:nvPr/>
        </p:nvSpPr>
        <p:spPr>
          <a:xfrm>
            <a:off x="5015051" y="2969034"/>
            <a:ext cx="3744936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Isten a legdrágábbat küldte el</a:t>
            </a:r>
            <a:r>
              <a:rPr lang="hu-HU" sz="2000" b="1" dirty="0" smtClean="0"/>
              <a:t>!</a:t>
            </a:r>
            <a:endParaRPr lang="hu-HU" sz="2000" b="1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649D53C-E2AD-584F-9432-0B3E780A21CD}"/>
              </a:ext>
            </a:extLst>
          </p:cNvPr>
          <p:cNvSpPr txBox="1"/>
          <p:nvPr/>
        </p:nvSpPr>
        <p:spPr>
          <a:xfrm>
            <a:off x="827584" y="33265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highlight>
                  <a:srgbClr val="C0C0C0"/>
                </a:highlight>
              </a:rPr>
              <a:t>MILYEN VOLT JÉZUS?</a:t>
            </a:r>
            <a:endParaRPr lang="hu-HU" b="1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23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r="9578"/>
          <a:stretch/>
        </p:blipFill>
        <p:spPr>
          <a:xfrm>
            <a:off x="179512" y="152401"/>
            <a:ext cx="6341462" cy="384294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3A7AD03-D807-4F4B-B733-7DEABAED581D}"/>
              </a:ext>
            </a:extLst>
          </p:cNvPr>
          <p:cNvSpPr txBox="1"/>
          <p:nvPr/>
        </p:nvSpPr>
        <p:spPr>
          <a:xfrm>
            <a:off x="205310" y="4590871"/>
            <a:ext cx="487488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/>
              <a:t>Észrevette azt, aki szenved!</a:t>
            </a:r>
          </a:p>
          <a:p>
            <a:r>
              <a:rPr lang="hu-HU" sz="2400" b="1" dirty="0"/>
              <a:t>GYÓGYÍTOTT minden betegséget! </a:t>
            </a:r>
            <a:endParaRPr lang="hu-HU" b="1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62F90A4-23BC-6F43-BA24-D27BC4996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4711500" cy="2650219"/>
          </a:xfrm>
          <a:effectLst>
            <a:softEdge rad="1270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18DD5ECB-1A8B-2E4A-AA7D-9EB07C908CE1}"/>
              </a:ext>
            </a:extLst>
          </p:cNvPr>
          <p:cNvSpPr txBox="1"/>
          <p:nvPr/>
        </p:nvSpPr>
        <p:spPr>
          <a:xfrm>
            <a:off x="5148064" y="620688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highlight>
                  <a:srgbClr val="C0C0C0"/>
                </a:highlight>
              </a:rPr>
              <a:t>Milyen volt Jézus?</a:t>
            </a:r>
          </a:p>
        </p:txBody>
      </p:sp>
    </p:spTree>
    <p:extLst>
      <p:ext uri="{BB962C8B-B14F-4D97-AF65-F5344CB8AC3E}">
        <p14:creationId xmlns:p14="http://schemas.microsoft.com/office/powerpoint/2010/main" val="1900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i">
  <a:themeElements>
    <a:clrScheme name="Elem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i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i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36259</TotalTime>
  <Words>220</Words>
  <Application>Microsoft Office PowerPoint</Application>
  <PresentationFormat>Diavetítés a képernyőre (4:3 oldalarány)</PresentationFormat>
  <Paragraphs>36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1" baseType="lpstr">
      <vt:lpstr>Calibri</vt:lpstr>
      <vt:lpstr>Palatino Linotype</vt:lpstr>
      <vt:lpstr>Wingdings</vt:lpstr>
      <vt:lpstr>Elemi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Az Úr Jézus hatalmas, mint az ő apukája, Isten!  Számára nincs semmi lehetetlen! </vt:lpstr>
      <vt:lpstr>Jézus tudja, mi a kísértés, mert mindenben tapasztalta a kísértést hozzánk hasonlóan, mégsem tett bűnt!</vt:lpstr>
      <vt:lpstr>Tapasztalta a szomorúságot,  - hogy nem értették      meg (családja sem)              - hogy ellene fordultak,  - csúfolták, - barátai elhagyták,      elárulták, megtagadták.   Lehet, hogy te is tapasztalod ezt. Ő megért!  Igazi Főpapunk, közbenjáró az Atyánál</vt:lpstr>
      <vt:lpstr>  </vt:lpstr>
      <vt:lpstr> </vt:lpstr>
      <vt:lpstr>Elvégezte a mi megváltásunkat. A vérével fizette ki a bűneinket!   „Méltó vagy, mert megölettél, és  véreddel vásároltad meg őket Istennek.” </vt:lpstr>
      <vt:lpstr>PowerPoint-bemutató</vt:lpstr>
      <vt:lpstr>   hogy irgalmat nyerjünk, és kegyelmet találjunk, amikor segítségre van szükségünk. Zsidók 4:16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család</dc:title>
  <dc:creator>Agi Baker</dc:creator>
  <cp:lastModifiedBy>Alapítvány Reménység Magjai</cp:lastModifiedBy>
  <cp:revision>90</cp:revision>
  <dcterms:created xsi:type="dcterms:W3CDTF">2016-03-19T09:21:52Z</dcterms:created>
  <dcterms:modified xsi:type="dcterms:W3CDTF">2020-04-01T09:15:08Z</dcterms:modified>
</cp:coreProperties>
</file>